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60" r:id="rId3"/>
    <p:sldId id="262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29" autoAdjust="0"/>
  </p:normalViewPr>
  <p:slideViewPr>
    <p:cSldViewPr snapToGrid="0">
      <p:cViewPr varScale="1">
        <p:scale>
          <a:sx n="127" d="100"/>
          <a:sy n="127" d="100"/>
        </p:scale>
        <p:origin x="639" y="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2025-05-10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2025-05-10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>
            <a:lvl1pPr marL="457200" indent="-457200">
              <a:buFont typeface="+mj-lt"/>
              <a:buAutoNum type="arabicPeriod"/>
              <a:tabLst>
                <a:tab pos="5760000" algn="r"/>
              </a:tabLst>
              <a:defRPr/>
            </a:lvl1pPr>
            <a:lvl2pPr marL="684900" indent="-342900">
              <a:buFont typeface="+mj-lt"/>
              <a:buAutoNum type="arabicParenR"/>
              <a:tabLst>
                <a:tab pos="5760000" algn="r"/>
              </a:tabLst>
              <a:defRPr/>
            </a:lvl2pPr>
            <a:lvl3pPr marL="936900" indent="-342900">
              <a:buFont typeface="+mj-lt"/>
              <a:buAutoNum type="arabicParenR"/>
              <a:tabLst>
                <a:tab pos="5760000" algn="r"/>
              </a:tabLst>
              <a:defRPr/>
            </a:lvl3pPr>
            <a:lvl4pPr marL="1224900" indent="-342900">
              <a:buFont typeface="+mj-lt"/>
              <a:buAutoNum type="arabicParenR"/>
              <a:tabLst>
                <a:tab pos="5760000" algn="r"/>
              </a:tabLst>
              <a:defRPr/>
            </a:lvl4pPr>
            <a:lvl5pPr marL="1476900" indent="-342900">
              <a:buFont typeface="+mj-lt"/>
              <a:buAutoNum type="arabicParenR"/>
              <a:tabLst>
                <a:tab pos="5760000" algn="r"/>
              </a:tabLst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>
            <a:lvl1pPr marL="457200" indent="-457200">
              <a:buFont typeface="+mj-lt"/>
              <a:buAutoNum type="arabicPeriod"/>
              <a:tabLst>
                <a:tab pos="5760000" algn="r"/>
              </a:tabLst>
              <a:defRPr/>
            </a:lvl1pPr>
            <a:lvl2pPr marL="684900" indent="-342900">
              <a:buFont typeface="+mj-lt"/>
              <a:buAutoNum type="arabicParenR"/>
              <a:tabLst>
                <a:tab pos="5760000" algn="r"/>
              </a:tabLst>
              <a:defRPr/>
            </a:lvl2pPr>
            <a:lvl3pPr marL="936900" indent="-342900">
              <a:buFont typeface="+mj-lt"/>
              <a:buAutoNum type="arabicParenR"/>
              <a:tabLst>
                <a:tab pos="5760000" algn="r"/>
              </a:tabLst>
              <a:defRPr/>
            </a:lvl3pPr>
            <a:lvl4pPr marL="1224900" indent="-342900">
              <a:buFont typeface="+mj-lt"/>
              <a:buAutoNum type="arabicParenR"/>
              <a:tabLst>
                <a:tab pos="5760000" algn="r"/>
              </a:tabLst>
              <a:defRPr/>
            </a:lvl4pPr>
            <a:lvl5pPr marL="1476900" indent="-342900">
              <a:buFont typeface="+mj-lt"/>
              <a:buAutoNum type="arabicParenR"/>
              <a:tabLst>
                <a:tab pos="5760000" algn="r"/>
              </a:tabLst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9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i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07832"/>
            <a:ext cx="11352528" cy="4131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2" y="990417"/>
            <a:ext cx="11482875" cy="4126705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5284176"/>
            <a:ext cx="11482875" cy="990499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45719" cy="2439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89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margin&quot;: 0.3, 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, &quot;margin&quot;: 0.3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3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{&quot;margin&quot;: 0.3, &quot;align&quot;: 8}">
            <a:extLst>
              <a:ext uri="{FF2B5EF4-FFF2-40B4-BE49-F238E27FC236}">
                <a16:creationId xmlns:a16="http://schemas.microsoft.com/office/drawing/2014/main" id="{4BDBA818-D19B-B807-73F7-ECEAFC6EB81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9437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{&quot;grow&quot;: 8, &quot;margin&quot;: 0.3}">
            <a:extLst>
              <a:ext uri="{FF2B5EF4-FFF2-40B4-BE49-F238E27FC236}">
                <a16:creationId xmlns:a16="http://schemas.microsoft.com/office/drawing/2014/main" id="{35756201-7382-A97C-B8A7-3C1E436B455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49437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, &quot;margin&quot;: 0.1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1" y="1337388"/>
            <a:ext cx="3772595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lnSpc>
                <a:spcPct val="100000"/>
              </a:lnSpc>
              <a:defRPr sz="12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7476" y="1337388"/>
            <a:ext cx="7629961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FB48-22B4-B420-3AE7-FB52D7C8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375" y="6589552"/>
            <a:ext cx="424062" cy="2373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defTabSz="432000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60" r:id="rId6"/>
    <p:sldLayoutId id="2147483659" r:id="rId7"/>
    <p:sldLayoutId id="2147483655" r:id="rId8"/>
    <p:sldLayoutId id="2147483656" r:id="rId9"/>
    <p:sldLayoutId id="2147483661" r:id="rId10"/>
    <p:sldLayoutId id="2147483658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4320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6000" indent="-306000" algn="l" defTabSz="4320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4320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4320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4320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4320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360000" indent="-360000" algn="l" defTabSz="432000" rtl="0" eaLnBrk="1" fontAlgn="ctr" latinLnBrk="1" hangingPunct="1">
        <a:lnSpc>
          <a:spcPct val="85000"/>
        </a:lnSpc>
        <a:spcBef>
          <a:spcPts val="0"/>
        </a:spcBef>
        <a:spcAft>
          <a:spcPts val="0"/>
        </a:spcAft>
        <a:buClr>
          <a:schemeClr val="bg1">
            <a:lumMod val="85000"/>
          </a:schemeClr>
        </a:buClr>
        <a:buSzPct val="100000"/>
        <a:buFont typeface="+mj-lt"/>
        <a:buAutoNum type="arabicPlain"/>
        <a:defRPr sz="16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432000" rtl="0" eaLnBrk="1" latinLnBrk="1" hangingPunct="1">
        <a:lnSpc>
          <a:spcPct val="10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4320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4320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6B33-9F10-8D69-18A0-348A6CC4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동해물과 백두산이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340D-CF24-FCCC-8016-CB5A214D561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ko-KR" altLang="en-US"/>
              <a:t>마르고</a:t>
            </a:r>
            <a:endParaRPr lang="en-US" altLang="ko-KR"/>
          </a:p>
          <a:p>
            <a:pPr lvl="1"/>
            <a:r>
              <a:rPr lang="ko-KR" altLang="en-US"/>
              <a:t>닳도록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D91FC-047C-A8BD-D5E2-BBF9A8175F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/>
              <a:t>하느님이</a:t>
            </a:r>
            <a:endParaRPr lang="en-US" altLang="ko-KR"/>
          </a:p>
          <a:p>
            <a:r>
              <a:rPr lang="ko-KR" altLang="en-US"/>
              <a:t>보우하사</a:t>
            </a:r>
            <a:endParaRPr lang="en-US" altLang="ko-KR"/>
          </a:p>
          <a:p>
            <a:pPr lvl="5"/>
            <a:r>
              <a:rPr lang="ko-KR" altLang="en-US"/>
              <a:t>우리나라</a:t>
            </a:r>
            <a:endParaRPr lang="en-US" altLang="ko-KR"/>
          </a:p>
          <a:p>
            <a:pPr lvl="6"/>
            <a:r>
              <a:rPr lang="ko-KR" altLang="en-US"/>
              <a:t>만세</a:t>
            </a:r>
            <a:endParaRPr lang="en-US" altLang="ko-KR"/>
          </a:p>
          <a:p>
            <a:pPr lvl="7"/>
            <a:r>
              <a:rPr lang="ko-KR" altLang="en-US"/>
              <a:t>무궁화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266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13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KoPubWorld돋움체 Medium</vt:lpstr>
      <vt:lpstr>맑은 고딕</vt:lpstr>
      <vt:lpstr>페이퍼로지 3 Light</vt:lpstr>
      <vt:lpstr>페이퍼로지 7 Bold</vt:lpstr>
      <vt:lpstr>Arial</vt:lpstr>
      <vt:lpstr>Consolas</vt:lpstr>
      <vt:lpstr>Webdings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123</cp:revision>
  <dcterms:created xsi:type="dcterms:W3CDTF">2024-02-09T18:46:30Z</dcterms:created>
  <dcterms:modified xsi:type="dcterms:W3CDTF">2025-05-10T05:55:55Z</dcterms:modified>
</cp:coreProperties>
</file>